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32399288" cy="43200638"/>
  <p:notesSz cx="6858000" cy="9144000"/>
  <p:defaultTextStyle>
    <a:defPPr>
      <a:defRPr lang="en-US"/>
    </a:defPPr>
    <a:lvl1pPr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991576" indent="-1530596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984952" indent="-3068395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980129" indent="-4600792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973505" indent="-6138591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593010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111612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630214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148816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96009"/>
    <a:srgbClr val="000066"/>
    <a:srgbClr val="CC3300"/>
    <a:srgbClr val="003399"/>
    <a:srgbClr val="008000"/>
    <a:srgbClr val="CCFFCC"/>
    <a:srgbClr val="FCD9BC"/>
    <a:srgbClr val="FAC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3885" autoAdjust="0"/>
  </p:normalViewPr>
  <p:slideViewPr>
    <p:cSldViewPr>
      <p:cViewPr>
        <p:scale>
          <a:sx n="30" d="100"/>
          <a:sy n="30" d="100"/>
        </p:scale>
        <p:origin x="368" y="16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7-48F1-95B6-A823904DA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E7-48F1-95B6-A823904DA9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E7-48F1-95B6-A823904DA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1573400"/>
        <c:axId val="181573008"/>
      </c:barChart>
      <c:catAx>
        <c:axId val="18157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73008"/>
        <c:crosses val="autoZero"/>
        <c:auto val="1"/>
        <c:lblAlgn val="ctr"/>
        <c:lblOffset val="100"/>
        <c:noMultiLvlLbl val="0"/>
      </c:catAx>
      <c:valAx>
        <c:axId val="18157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73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41F1A1-7C18-47DF-8F38-10F85DBC92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4BD07-7BBF-43D4-A26B-85F20B9DBA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003B8C-A4AE-4672-B984-3549A422AAA0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749615-BB74-4DD3-A9DB-A3C83768B8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B94981-BB24-47EA-BF3D-871B17C3E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C2F66-0D66-44BF-A426-8BB24E11C5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E7B8-EE1B-4253-A2A7-F76197C567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39703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C836F1-D1A1-4136-AA5B-E00372EB4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1pPr>
    <a:lvl2pPr marL="1991576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2pPr>
    <a:lvl3pPr marL="3984952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3pPr>
    <a:lvl4pPr marL="5980129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4pPr>
    <a:lvl5pPr marL="7973505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5pPr>
    <a:lvl6pPr marL="9975668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6pPr>
    <a:lvl7pPr marL="11970803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7pPr>
    <a:lvl8pPr marL="13965938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8pPr>
    <a:lvl9pPr marL="15961070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FBBC490-0E2F-4F5A-AAED-9F050C54E9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9C7629B-F888-44A9-99B1-D4423887F0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8B27742-C400-4DBB-99FB-AD67A8A2C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F52660-A0E4-4EDA-8521-56DD941C8A5C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8" y="13420204"/>
            <a:ext cx="27539396" cy="92601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5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8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7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35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94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5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312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7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D949E-A451-4D18-81E7-B04F4634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F224-C491-4C0A-9614-FEBA264C44D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347F0-66B5-47E3-AF33-855E1443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062A7-91AB-4A36-B362-35236D65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050B-6F3F-4858-9B77-607E24924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26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A41C9-12C7-4479-A1C6-22EFA1F7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834B-282C-416D-94ED-6B23A3698CA8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79568-D853-46CB-B38F-A040E607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E87C6-F509-46E4-B93C-FCA3AAE4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FA58-D542-4A30-B45B-B00F0AC47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36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8" y="1730037"/>
            <a:ext cx="7289840" cy="3686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6" y="1730037"/>
            <a:ext cx="21329530" cy="3686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8D901-264B-4CF0-822D-689A67D4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7C7B0-7D69-459F-8817-9C0596DB67FC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581C5-5CE6-4CAD-92D8-4A231A85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9DF96-9E9F-42B6-AB88-294DDC8A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71A2-81D1-443C-8078-0A7CB2563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4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71EE5-9247-4A20-9D92-DC01FADC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6038-F1C2-4B7C-9520-C9B32220701E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AD197-838C-47E7-9B60-AFD26238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69953-E355-48F4-9884-DE1FC152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9A4A-B543-4ED0-9EFA-122D90EEC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51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3" y="27760420"/>
            <a:ext cx="27539396" cy="8580128"/>
          </a:xfrm>
        </p:spPr>
        <p:txBody>
          <a:bodyPr anchor="t"/>
          <a:lstStyle>
            <a:lvl1pPr algn="l">
              <a:defRPr sz="1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3" y="18310280"/>
            <a:ext cx="27539396" cy="9450136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5891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1782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7673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0356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9455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55347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31238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0712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F920C-0A40-4961-9BD9-2586ADCA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995B-29FE-4904-9092-2901DFAAF9D9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DEE3-3CB1-4498-BD66-309257CA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A4B4-4C9F-46CF-BB39-A8C06157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B420C-9269-4E00-9750-036798E09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99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72" y="10080156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43" y="10080156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49693E-95A5-48F3-910E-7F21730B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7722-3036-4A48-AA8E-036A3D15F0AE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93212C-B660-49D3-8C79-B41383AF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C3DFCA-E8DD-4319-A9DB-29AADA09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9CB41-55D1-492A-82FC-CAA21002A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5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9670151"/>
            <a:ext cx="14315313" cy="4030057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58911" indent="0">
              <a:buNone/>
              <a:defRPr sz="7700" b="1"/>
            </a:lvl2pPr>
            <a:lvl3pPr marL="3517823" indent="0">
              <a:buNone/>
              <a:defRPr sz="7000" b="1"/>
            </a:lvl3pPr>
            <a:lvl4pPr marL="5276735" indent="0">
              <a:buNone/>
              <a:defRPr sz="6200" b="1"/>
            </a:lvl4pPr>
            <a:lvl5pPr marL="7035648" indent="0">
              <a:buNone/>
              <a:defRPr sz="6200" b="1"/>
            </a:lvl5pPr>
            <a:lvl6pPr marL="8794559" indent="0">
              <a:buNone/>
              <a:defRPr sz="6200" b="1"/>
            </a:lvl6pPr>
            <a:lvl7pPr marL="10553472" indent="0">
              <a:buNone/>
              <a:defRPr sz="6200" b="1"/>
            </a:lvl7pPr>
            <a:lvl8pPr marL="12312385" indent="0">
              <a:buNone/>
              <a:defRPr sz="6200" b="1"/>
            </a:lvl8pPr>
            <a:lvl9pPr marL="14071295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7" y="13700202"/>
            <a:ext cx="14315313" cy="24890371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9" y="9670151"/>
            <a:ext cx="14320935" cy="4030057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58911" indent="0">
              <a:buNone/>
              <a:defRPr sz="7700" b="1"/>
            </a:lvl2pPr>
            <a:lvl3pPr marL="3517823" indent="0">
              <a:buNone/>
              <a:defRPr sz="7000" b="1"/>
            </a:lvl3pPr>
            <a:lvl4pPr marL="5276735" indent="0">
              <a:buNone/>
              <a:defRPr sz="6200" b="1"/>
            </a:lvl4pPr>
            <a:lvl5pPr marL="7035648" indent="0">
              <a:buNone/>
              <a:defRPr sz="6200" b="1"/>
            </a:lvl5pPr>
            <a:lvl6pPr marL="8794559" indent="0">
              <a:buNone/>
              <a:defRPr sz="6200" b="1"/>
            </a:lvl6pPr>
            <a:lvl7pPr marL="10553472" indent="0">
              <a:buNone/>
              <a:defRPr sz="6200" b="1"/>
            </a:lvl7pPr>
            <a:lvl8pPr marL="12312385" indent="0">
              <a:buNone/>
              <a:defRPr sz="6200" b="1"/>
            </a:lvl8pPr>
            <a:lvl9pPr marL="14071295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9" y="13700202"/>
            <a:ext cx="14320935" cy="24890371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D67E68-B0BC-49BE-92B8-24E23535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BC91-6D84-48AB-A940-976C8E3C6AE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13E311-2060-432D-851D-8568801E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75908E-2CDA-4E5D-9EBF-26CEDF50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D72D-2DB0-4295-85DC-138BF3F34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80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4D9C3C3-9899-415B-BE6D-C74F2849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ED1F-CF9B-460E-98E2-7B25FE7249DF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F40E5B-2083-4570-8106-F3172AD1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83559A-744E-4586-BBE3-5113B783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1C18C-FF64-4A9F-9FEE-DDEEB3B1F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51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515EF6-9BFD-4295-83A6-78C45968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8985-4A23-460E-9F20-229360234CDC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E5C6A9-B57A-4A4B-B979-501C32E1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E39C46-4762-403C-9E0F-E10E1F36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E392-B81D-42FA-8377-8BBDEF71A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14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72" y="1720029"/>
            <a:ext cx="10659143" cy="7320109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3" y="1720028"/>
            <a:ext cx="18112102" cy="36870549"/>
          </a:xfrm>
        </p:spPr>
        <p:txBody>
          <a:bodyPr/>
          <a:lstStyle>
            <a:lvl1pPr>
              <a:defRPr sz="12400"/>
            </a:lvl1pPr>
            <a:lvl2pPr>
              <a:defRPr sz="10800"/>
            </a:lvl2pPr>
            <a:lvl3pPr>
              <a:defRPr sz="93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72" y="9040138"/>
            <a:ext cx="10659143" cy="29550439"/>
          </a:xfrm>
        </p:spPr>
        <p:txBody>
          <a:bodyPr/>
          <a:lstStyle>
            <a:lvl1pPr marL="0" indent="0">
              <a:buNone/>
              <a:defRPr sz="5400"/>
            </a:lvl1pPr>
            <a:lvl2pPr marL="1758911" indent="0">
              <a:buNone/>
              <a:defRPr sz="4600"/>
            </a:lvl2pPr>
            <a:lvl3pPr marL="3517823" indent="0">
              <a:buNone/>
              <a:defRPr sz="3900"/>
            </a:lvl3pPr>
            <a:lvl4pPr marL="5276735" indent="0">
              <a:buNone/>
              <a:defRPr sz="3500"/>
            </a:lvl4pPr>
            <a:lvl5pPr marL="7035648" indent="0">
              <a:buNone/>
              <a:defRPr sz="3500"/>
            </a:lvl5pPr>
            <a:lvl6pPr marL="8794559" indent="0">
              <a:buNone/>
              <a:defRPr sz="3500"/>
            </a:lvl6pPr>
            <a:lvl7pPr marL="10553472" indent="0">
              <a:buNone/>
              <a:defRPr sz="3500"/>
            </a:lvl7pPr>
            <a:lvl8pPr marL="12312385" indent="0">
              <a:buNone/>
              <a:defRPr sz="3500"/>
            </a:lvl8pPr>
            <a:lvl9pPr marL="14071295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6C8773-BBF9-4CBB-8B4F-3844620B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23E0-45DC-4E5E-987E-4A88A7DCC31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525882-6361-49E2-AA90-A8048FFB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144D91-123B-4897-8D10-4C72E505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D90C-963D-4C94-9354-E26D5E154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02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30240447"/>
            <a:ext cx="19439573" cy="357005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860057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2400"/>
            </a:lvl1pPr>
            <a:lvl2pPr marL="1758911" indent="0">
              <a:buNone/>
              <a:defRPr sz="10800"/>
            </a:lvl2pPr>
            <a:lvl3pPr marL="3517823" indent="0">
              <a:buNone/>
              <a:defRPr sz="9300"/>
            </a:lvl3pPr>
            <a:lvl4pPr marL="5276735" indent="0">
              <a:buNone/>
              <a:defRPr sz="7700"/>
            </a:lvl4pPr>
            <a:lvl5pPr marL="7035648" indent="0">
              <a:buNone/>
              <a:defRPr sz="7700"/>
            </a:lvl5pPr>
            <a:lvl6pPr marL="8794559" indent="0">
              <a:buNone/>
              <a:defRPr sz="7700"/>
            </a:lvl6pPr>
            <a:lvl7pPr marL="10553472" indent="0">
              <a:buNone/>
              <a:defRPr sz="7700"/>
            </a:lvl7pPr>
            <a:lvl8pPr marL="12312385" indent="0">
              <a:buNone/>
              <a:defRPr sz="7700"/>
            </a:lvl8pPr>
            <a:lvl9pPr marL="14071295" indent="0">
              <a:buNone/>
              <a:defRPr sz="7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1"/>
          </a:xfrm>
        </p:spPr>
        <p:txBody>
          <a:bodyPr/>
          <a:lstStyle>
            <a:lvl1pPr marL="0" indent="0">
              <a:buNone/>
              <a:defRPr sz="5400"/>
            </a:lvl1pPr>
            <a:lvl2pPr marL="1758911" indent="0">
              <a:buNone/>
              <a:defRPr sz="4600"/>
            </a:lvl2pPr>
            <a:lvl3pPr marL="3517823" indent="0">
              <a:buNone/>
              <a:defRPr sz="3900"/>
            </a:lvl3pPr>
            <a:lvl4pPr marL="5276735" indent="0">
              <a:buNone/>
              <a:defRPr sz="3500"/>
            </a:lvl4pPr>
            <a:lvl5pPr marL="7035648" indent="0">
              <a:buNone/>
              <a:defRPr sz="3500"/>
            </a:lvl5pPr>
            <a:lvl6pPr marL="8794559" indent="0">
              <a:buNone/>
              <a:defRPr sz="3500"/>
            </a:lvl6pPr>
            <a:lvl7pPr marL="10553472" indent="0">
              <a:buNone/>
              <a:defRPr sz="3500"/>
            </a:lvl7pPr>
            <a:lvl8pPr marL="12312385" indent="0">
              <a:buNone/>
              <a:defRPr sz="3500"/>
            </a:lvl8pPr>
            <a:lvl9pPr marL="14071295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F7C6D2-1643-43AB-959B-BEDC2641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FE3A-1E24-407E-AE04-148767690F5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04842E-13AA-473F-A828-A2D6D5FA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936BE3-E84F-4A3C-8A23-E0FC177A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876D-8480-44E2-846A-6578264EE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5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9BE51FE-F5FE-4482-A75C-9F25607C25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19881" y="1729550"/>
            <a:ext cx="29159526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C0B885-903A-4A97-B2BB-06BDF21830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881" y="10080149"/>
            <a:ext cx="29159526" cy="2850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1783" tIns="175890" rIns="351783" bIns="17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46252-0984-4F75-B8F1-E6216C1E9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9881" y="40040592"/>
            <a:ext cx="7560561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99F86B6-F80D-423E-B1E3-1DB40D6F57EF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63445-508E-4E43-A0A1-8EBB71674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2261" y="40040592"/>
            <a:ext cx="10254767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E999A-BC55-4224-9A78-AE5B4EACD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18846" y="40040592"/>
            <a:ext cx="7560561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2AD22A-4F4B-4B5B-9840-C8C6A0AA6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3513138" rtl="0" eaLnBrk="0" fontAlgn="base" hangingPunct="0">
        <a:spcBef>
          <a:spcPct val="0"/>
        </a:spcBef>
        <a:spcAft>
          <a:spcPct val="0"/>
        </a:spcAft>
        <a:defRPr sz="1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2pPr>
      <a:lvl3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3pPr>
      <a:lvl4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4pPr>
      <a:lvl5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5pPr>
      <a:lvl6pPr marL="405018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6pPr>
      <a:lvl7pPr marL="810036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7pPr>
      <a:lvl8pPr marL="1215053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8pPr>
      <a:lvl9pPr marL="1620071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9pPr>
    </p:titleStyle>
    <p:bodyStyle>
      <a:lvl1pPr marL="1316038" indent="-131603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1pPr>
      <a:lvl2pPr marL="2855913" indent="-10937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92613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151563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12100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74016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2928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91839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50750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58911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17823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27673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035648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794559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553472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31238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07129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B816EF-9A57-4CEC-A411-A1A36F19CE50}"/>
              </a:ext>
            </a:extLst>
          </p:cNvPr>
          <p:cNvSpPr/>
          <p:nvPr/>
        </p:nvSpPr>
        <p:spPr>
          <a:xfrm>
            <a:off x="1195388" y="175419"/>
            <a:ext cx="30016450" cy="5040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D727AAA-C4CD-43F5-83A7-E5F1703F5D43}"/>
              </a:ext>
            </a:extLst>
          </p:cNvPr>
          <p:cNvSpPr/>
          <p:nvPr/>
        </p:nvSpPr>
        <p:spPr>
          <a:xfrm>
            <a:off x="1152525" y="5522119"/>
            <a:ext cx="13233400" cy="35890200"/>
          </a:xfrm>
          <a:prstGeom prst="roundRect">
            <a:avLst>
              <a:gd name="adj" fmla="val 280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4326B4F-9DB0-44B6-A70B-7491412B8CE0}"/>
              </a:ext>
            </a:extLst>
          </p:cNvPr>
          <p:cNvSpPr/>
          <p:nvPr/>
        </p:nvSpPr>
        <p:spPr>
          <a:xfrm>
            <a:off x="14674850" y="5522119"/>
            <a:ext cx="16562388" cy="35863253"/>
          </a:xfrm>
          <a:prstGeom prst="roundRect">
            <a:avLst>
              <a:gd name="adj" fmla="val 280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7" name="Rectangle 30">
            <a:extLst>
              <a:ext uri="{FF2B5EF4-FFF2-40B4-BE49-F238E27FC236}">
                <a16:creationId xmlns:a16="http://schemas.microsoft.com/office/drawing/2014/main" id="{A07890BD-F971-41B0-958F-59402CDF9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425" y="18401507"/>
            <a:ext cx="93345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434" tIns="40217" rIns="80434" bIns="40217" anchor="ctr">
            <a:spAutoFit/>
          </a:bodyPr>
          <a:lstStyle>
            <a:lvl1pPr marL="442913" indent="-455613">
              <a:spcBef>
                <a:spcPct val="20000"/>
              </a:spcBef>
              <a:buFont typeface="Arial" panose="020B0604020202020204" pitchFamily="34" charset="0"/>
              <a:buChar char="•"/>
              <a:defRPr sz="1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endParaRPr lang="en-US" altLang="en-US" sz="33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4FE22CF5-9219-4105-9A6B-24927C248F30}"/>
              </a:ext>
            </a:extLst>
          </p:cNvPr>
          <p:cNvSpPr/>
          <p:nvPr/>
        </p:nvSpPr>
        <p:spPr>
          <a:xfrm>
            <a:off x="14982523" y="36580462"/>
            <a:ext cx="16082962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0EEF7EEB-1612-4401-8523-975C2BD716DB}"/>
              </a:ext>
            </a:extLst>
          </p:cNvPr>
          <p:cNvSpPr/>
          <p:nvPr/>
        </p:nvSpPr>
        <p:spPr>
          <a:xfrm>
            <a:off x="14962386" y="31524420"/>
            <a:ext cx="16075025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Clinical Implications 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BCF8FEF8-6D13-4DA7-8C4B-7908105E3713}"/>
              </a:ext>
            </a:extLst>
          </p:cNvPr>
          <p:cNvSpPr/>
          <p:nvPr/>
        </p:nvSpPr>
        <p:spPr>
          <a:xfrm>
            <a:off x="1340645" y="5679133"/>
            <a:ext cx="12741275" cy="1290785"/>
          </a:xfrm>
          <a:prstGeom prst="roundRect">
            <a:avLst>
              <a:gd name="adj" fmla="val 30488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39950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latin typeface="+mj-lt"/>
                <a:ea typeface="Tahoma" pitchFamily="34" charset="0"/>
                <a:cs typeface="Arial" pitchFamily="34" charset="0"/>
              </a:rPr>
              <a:t>  Introduction/Background</a:t>
            </a:r>
            <a:endParaRPr lang="en-US" altLang="en-US" sz="6800" b="1" dirty="0">
              <a:solidFill>
                <a:schemeClr val="tx1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4AE8D985-3723-4FEE-8E64-2749AF7F77DD}"/>
              </a:ext>
            </a:extLst>
          </p:cNvPr>
          <p:cNvSpPr/>
          <p:nvPr/>
        </p:nvSpPr>
        <p:spPr>
          <a:xfrm>
            <a:off x="1546000" y="13889003"/>
            <a:ext cx="12668250" cy="1201387"/>
          </a:xfrm>
          <a:prstGeom prst="roundRect">
            <a:avLst>
              <a:gd name="adj" fmla="val 23171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39950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latin typeface="+mj-lt"/>
                <a:ea typeface="Tahoma" pitchFamily="34" charset="0"/>
                <a:cs typeface="Arial" pitchFamily="34" charset="0"/>
              </a:rPr>
              <a:t>Case Presentation/Description </a:t>
            </a:r>
            <a:endParaRPr lang="en-US" altLang="en-US" sz="6800" b="1" dirty="0">
              <a:solidFill>
                <a:schemeClr val="tx1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1BA8E5A6-D387-4793-A7D8-F687D5FC3864}"/>
              </a:ext>
            </a:extLst>
          </p:cNvPr>
          <p:cNvSpPr/>
          <p:nvPr/>
        </p:nvSpPr>
        <p:spPr>
          <a:xfrm>
            <a:off x="1441450" y="24753379"/>
            <a:ext cx="12644438" cy="1201387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47298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ysClr val="windowText" lastClr="000000"/>
                </a:solidFill>
              </a:rPr>
              <a:t>Investigation/Differential Diagnosis</a:t>
            </a:r>
            <a:r>
              <a:rPr lang="en-US" altLang="en-US" sz="4400" b="1" dirty="0">
                <a:solidFill>
                  <a:srgbClr val="C00000"/>
                </a:solidFill>
                <a:latin typeface="+mj-lt"/>
                <a:ea typeface="Tahoma" pitchFamily="34" charset="0"/>
                <a:cs typeface="Arial" pitchFamily="34" charset="0"/>
              </a:rPr>
              <a:t> 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DE8C5764-5846-46A9-A812-9FF270F2E9BF}"/>
              </a:ext>
            </a:extLst>
          </p:cNvPr>
          <p:cNvSpPr/>
          <p:nvPr/>
        </p:nvSpPr>
        <p:spPr>
          <a:xfrm>
            <a:off x="1195388" y="41562505"/>
            <a:ext cx="30016450" cy="1450014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0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Acknowledgments: </a:t>
            </a:r>
            <a:r>
              <a:rPr lang="en-US" sz="3200" dirty="0"/>
              <a:t>(Calibri Font 28 Size)</a:t>
            </a:r>
            <a:endParaRPr lang="en-IN" sz="3200" dirty="0">
              <a:ea typeface="ＭＳ Ｐゴシック" pitchFamily="34" charset="-128"/>
              <a:cs typeface="Arial" charset="0"/>
            </a:endParaRPr>
          </a:p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000" b="1" dirty="0">
              <a:solidFill>
                <a:srgbClr val="000099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9CAF58-D275-411F-9EED-9919BC79382F}"/>
              </a:ext>
            </a:extLst>
          </p:cNvPr>
          <p:cNvSpPr/>
          <p:nvPr/>
        </p:nvSpPr>
        <p:spPr>
          <a:xfrm>
            <a:off x="1430338" y="7180428"/>
            <a:ext cx="12739688" cy="707739"/>
          </a:xfrm>
          <a:prstGeom prst="rect">
            <a:avLst/>
          </a:prstGeom>
        </p:spPr>
        <p:txBody>
          <a:bodyPr lIns="91294" tIns="45647" rIns="91294" bIns="45647"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</a:rPr>
              <a:t>(Calibri Font 40 Size)</a:t>
            </a:r>
            <a:endParaRPr lang="en-IN" sz="4000" dirty="0">
              <a:latin typeface="+mn-lt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884AD1-CE7E-4045-ADF8-4D26CD79235B}"/>
              </a:ext>
            </a:extLst>
          </p:cNvPr>
          <p:cNvSpPr/>
          <p:nvPr/>
        </p:nvSpPr>
        <p:spPr>
          <a:xfrm>
            <a:off x="1340645" y="15240576"/>
            <a:ext cx="1266031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(Calibri Font 40 Size)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2E80D6-A815-4622-8EAF-7DB36C464A42}"/>
              </a:ext>
            </a:extLst>
          </p:cNvPr>
          <p:cNvSpPr/>
          <p:nvPr/>
        </p:nvSpPr>
        <p:spPr>
          <a:xfrm>
            <a:off x="1447800" y="26396080"/>
            <a:ext cx="1270476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(Calibri Font 40 Size)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A65BCF-AF2D-4101-86C6-4BA89BD2D051}"/>
              </a:ext>
            </a:extLst>
          </p:cNvPr>
          <p:cNvSpPr/>
          <p:nvPr/>
        </p:nvSpPr>
        <p:spPr>
          <a:xfrm>
            <a:off x="14961589" y="32954119"/>
            <a:ext cx="159194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/>
              <a:t>(Calibri Font 40 Size)</a:t>
            </a:r>
            <a:endParaRPr lang="en-IN" sz="3600"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D791DB-4339-4D37-9124-B135699D3980}"/>
              </a:ext>
            </a:extLst>
          </p:cNvPr>
          <p:cNvSpPr/>
          <p:nvPr/>
        </p:nvSpPr>
        <p:spPr>
          <a:xfrm>
            <a:off x="14931970" y="38033998"/>
            <a:ext cx="159559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(Calibri Font 28 Size; 2 relevant references only)</a:t>
            </a:r>
            <a:endParaRPr lang="en-IN" sz="2800" dirty="0">
              <a:ea typeface="ＭＳ Ｐゴシック" pitchFamily="34" charset="-128"/>
              <a:cs typeface="Arial" charset="0"/>
            </a:endParaRPr>
          </a:p>
          <a:p>
            <a:pPr algn="just">
              <a:defRPr/>
            </a:pPr>
            <a:endParaRPr lang="en-IN" sz="2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B9505E4-40ED-4647-BF12-8B69B37D6E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44" y="367098"/>
            <a:ext cx="2237222" cy="24118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642136D-AF2B-4D89-8240-E936A69ACAA5}"/>
              </a:ext>
            </a:extLst>
          </p:cNvPr>
          <p:cNvSpPr txBox="1"/>
          <p:nvPr/>
        </p:nvSpPr>
        <p:spPr>
          <a:xfrm>
            <a:off x="1306367" y="3083719"/>
            <a:ext cx="2472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  <a:cs typeface="Times New Roman" panose="02020603050405020304" pitchFamily="18" charset="0"/>
              </a:rPr>
              <a:t>Poster Code: XXX</a:t>
            </a:r>
            <a:endParaRPr lang="en-IN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Text Box 122">
            <a:extLst>
              <a:ext uri="{FF2B5EF4-FFF2-40B4-BE49-F238E27FC236}">
                <a16:creationId xmlns:a16="http://schemas.microsoft.com/office/drawing/2014/main" id="{03B685C1-84B8-46ED-BD7F-B0826A923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044" y="430878"/>
            <a:ext cx="24600693" cy="152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 dirty="0">
                <a:latin typeface="+mn-lt"/>
              </a:rPr>
              <a:t>Replace This Text With Your Title </a:t>
            </a:r>
            <a:r>
              <a:rPr lang="en-US" sz="6000" b="1" dirty="0">
                <a:solidFill>
                  <a:srgbClr val="C00000"/>
                </a:solidFill>
                <a:latin typeface="+mn-lt"/>
              </a:rPr>
              <a:t>(Calibri Font 54 Size) </a:t>
            </a:r>
          </a:p>
        </p:txBody>
      </p:sp>
      <p:sp>
        <p:nvSpPr>
          <p:cNvPr id="38" name="Text Box 122">
            <a:extLst>
              <a:ext uri="{FF2B5EF4-FFF2-40B4-BE49-F238E27FC236}">
                <a16:creationId xmlns:a16="http://schemas.microsoft.com/office/drawing/2014/main" id="{0AA6BAF9-E453-4EDA-8636-8EF07D50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305" y="2258589"/>
            <a:ext cx="21137340" cy="122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u="sng" dirty="0">
                <a:latin typeface="+mn-lt"/>
              </a:rPr>
              <a:t>Presenting Author</a:t>
            </a:r>
            <a:r>
              <a:rPr lang="en-US" sz="4000" b="1" dirty="0">
                <a:latin typeface="+mn-lt"/>
              </a:rPr>
              <a:t>, Co-Authors </a:t>
            </a:r>
            <a:r>
              <a:rPr lang="en-US" sz="4000" b="1" dirty="0">
                <a:solidFill>
                  <a:srgbClr val="C00000"/>
                </a:solidFill>
                <a:latin typeface="+mn-lt"/>
              </a:rPr>
              <a:t>(Calibri Font 40 Size) </a:t>
            </a:r>
          </a:p>
        </p:txBody>
      </p:sp>
      <p:sp>
        <p:nvSpPr>
          <p:cNvPr id="40" name="Text Box 122">
            <a:extLst>
              <a:ext uri="{FF2B5EF4-FFF2-40B4-BE49-F238E27FC236}">
                <a16:creationId xmlns:a16="http://schemas.microsoft.com/office/drawing/2014/main" id="{D3E79712-67EF-4848-9A35-47E7B5E10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245" y="3638298"/>
            <a:ext cx="20421600" cy="115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latin typeface="+mn-lt"/>
              </a:rPr>
              <a:t>Name and Place of Institution 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>(Calibri Font 36 Size)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FA47CD-9AC9-4397-83B1-EFEDEB7E249B}"/>
              </a:ext>
            </a:extLst>
          </p:cNvPr>
          <p:cNvSpPr/>
          <p:nvPr/>
        </p:nvSpPr>
        <p:spPr>
          <a:xfrm>
            <a:off x="25689436" y="1925759"/>
            <a:ext cx="5370910" cy="100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College Logo</a:t>
            </a:r>
            <a:endParaRPr lang="en-IN" sz="4000" dirty="0"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38D0830-3C31-4A4F-81BE-8813F62A3632}"/>
              </a:ext>
            </a:extLst>
          </p:cNvPr>
          <p:cNvSpPr/>
          <p:nvPr/>
        </p:nvSpPr>
        <p:spPr>
          <a:xfrm>
            <a:off x="14961589" y="7415035"/>
            <a:ext cx="12745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Includes Tables and Figures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26" name="Rounded Rectangle 49">
            <a:extLst>
              <a:ext uri="{FF2B5EF4-FFF2-40B4-BE49-F238E27FC236}">
                <a16:creationId xmlns:a16="http://schemas.microsoft.com/office/drawing/2014/main" id="{D58A83C4-CA1F-49EC-8CF3-BAE2547E42D7}"/>
              </a:ext>
            </a:extLst>
          </p:cNvPr>
          <p:cNvSpPr/>
          <p:nvPr/>
        </p:nvSpPr>
        <p:spPr>
          <a:xfrm>
            <a:off x="14893926" y="5689669"/>
            <a:ext cx="15955962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47298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ysClr val="windowText" lastClr="000000"/>
                </a:solidFill>
              </a:rPr>
              <a:t>Management</a:t>
            </a:r>
            <a:endParaRPr lang="en-US" altLang="en-US" sz="4400" b="1" dirty="0">
              <a:solidFill>
                <a:srgbClr val="C00000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3FB854F8-BD41-4090-B410-1AF9418FB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4609014"/>
              </p:ext>
            </p:extLst>
          </p:nvPr>
        </p:nvGraphicFramePr>
        <p:xfrm>
          <a:off x="15004583" y="8656328"/>
          <a:ext cx="10796262" cy="7817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Rounded Rectangle 45">
            <a:extLst>
              <a:ext uri="{FF2B5EF4-FFF2-40B4-BE49-F238E27FC236}">
                <a16:creationId xmlns:a16="http://schemas.microsoft.com/office/drawing/2014/main" id="{41EA56CC-517F-481F-9E5D-CED504669215}"/>
              </a:ext>
            </a:extLst>
          </p:cNvPr>
          <p:cNvSpPr/>
          <p:nvPr/>
        </p:nvSpPr>
        <p:spPr>
          <a:xfrm>
            <a:off x="14883801" y="21607762"/>
            <a:ext cx="16075025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Outcome &amp; Follow up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109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Tahoma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med3</dc:creator>
  <cp:lastModifiedBy>Rajesh V [MAHE-MCOPS]</cp:lastModifiedBy>
  <cp:revision>439</cp:revision>
  <dcterms:created xsi:type="dcterms:W3CDTF">2010-03-04T01:22:13Z</dcterms:created>
  <dcterms:modified xsi:type="dcterms:W3CDTF">2023-11-15T05:30:32Z</dcterms:modified>
</cp:coreProperties>
</file>